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65" r:id="rId5"/>
    <p:sldId id="267" r:id="rId6"/>
    <p:sldId id="259" r:id="rId7"/>
    <p:sldId id="266" r:id="rId8"/>
    <p:sldId id="268" r:id="rId9"/>
    <p:sldId id="260" r:id="rId10"/>
    <p:sldId id="269" r:id="rId11"/>
    <p:sldId id="270" r:id="rId12"/>
    <p:sldId id="271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1BE90E-BB38-49F2-A41A-43150CEA96B8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6F4792-E38C-485E-8984-D82F8AEAC8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1BE90E-BB38-49F2-A41A-43150CEA96B8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6F4792-E38C-485E-8984-D82F8AEAC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1BE90E-BB38-49F2-A41A-43150CEA96B8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6F4792-E38C-485E-8984-D82F8AEAC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1BE90E-BB38-49F2-A41A-43150CEA96B8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6F4792-E38C-485E-8984-D82F8AEAC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1BE90E-BB38-49F2-A41A-43150CEA96B8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6F4792-E38C-485E-8984-D82F8AEAC8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1BE90E-BB38-49F2-A41A-43150CEA96B8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6F4792-E38C-485E-8984-D82F8AEAC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1BE90E-BB38-49F2-A41A-43150CEA96B8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6F4792-E38C-485E-8984-D82F8AEAC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1BE90E-BB38-49F2-A41A-43150CEA96B8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6F4792-E38C-485E-8984-D82F8AEAC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1BE90E-BB38-49F2-A41A-43150CEA96B8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6F4792-E38C-485E-8984-D82F8AEAC8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1BE90E-BB38-49F2-A41A-43150CEA96B8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6F4792-E38C-485E-8984-D82F8AEAC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1BE90E-BB38-49F2-A41A-43150CEA96B8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6F4792-E38C-485E-8984-D82F8AEAC8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21BE90E-BB38-49F2-A41A-43150CEA96B8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A6F4792-E38C-485E-8984-D82F8AEAC8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ircle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84;&#1091;&#1079;&#1099;&#1082;&#1072;%20&#1076;&#1083;&#1103;%20&#1087;&#1088;&#1077;&#1079;&#1077;&#1085;&#1090;&#1072;&#1094;&#1080;&#1080;\&#1087;&#1077;&#1095;&#1072;&#1083;&#1100;.wma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709062"/>
          </a:xfrm>
        </p:spPr>
        <p:txBody>
          <a:bodyPr>
            <a:noAutofit/>
          </a:bodyPr>
          <a:lstStyle/>
          <a:p>
            <a:pPr algn="ctr"/>
            <a:r>
              <a:rPr lang="ru-RU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СТРАНА НАСТРОЕНИЙ</a:t>
            </a:r>
            <a:endParaRPr lang="ru-RU" sz="6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4797152"/>
            <a:ext cx="4861362" cy="129090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Подготовила: педагог-психолог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МКДОУ:д/с №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Мешкова</a:t>
            </a:r>
            <a:r>
              <a:rPr lang="ru-RU" b="1" dirty="0" smtClean="0">
                <a:solidFill>
                  <a:srgbClr val="C00000"/>
                </a:solidFill>
              </a:rPr>
              <a:t> Е.Н.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1691680" y="620688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7236296" y="3645024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3563888" y="5373216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7380312" y="836712"/>
            <a:ext cx="504056" cy="648072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2483768" y="3573016"/>
            <a:ext cx="504056" cy="504056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 descr="6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861048"/>
            <a:ext cx="2681684" cy="205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5" descr="74й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492896"/>
            <a:ext cx="2091640" cy="313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 descr="7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60648"/>
            <a:ext cx="2939136" cy="17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" descr="6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4221088"/>
            <a:ext cx="1802161" cy="17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9" descr="65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2348880"/>
            <a:ext cx="1278635" cy="110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1" descr="318044b_1321945670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2132856"/>
            <a:ext cx="1787380" cy="134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0" descr="BULLYKID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5616" y="476672"/>
            <a:ext cx="1415368" cy="262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Какого цвета злость?</a:t>
            </a:r>
            <a:endParaRPr lang="ru-RU" dirty="0"/>
          </a:p>
        </p:txBody>
      </p:sp>
      <p:pic>
        <p:nvPicPr>
          <p:cNvPr id="3" name="Рисунок 2" descr="6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556792"/>
            <a:ext cx="3276550" cy="196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6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412776"/>
            <a:ext cx="2910689" cy="200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7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2847" y="3982478"/>
            <a:ext cx="1714553" cy="274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 descr="75й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4221088"/>
            <a:ext cx="2797286" cy="201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7" descr="60.jpg"/>
          <p:cNvPicPr>
            <a:picLocks noChangeAspect="1"/>
          </p:cNvPicPr>
          <p:nvPr/>
        </p:nvPicPr>
        <p:blipFill>
          <a:blip r:embed="rId7" cstate="print"/>
          <a:srcRect b="12201"/>
          <a:stretch>
            <a:fillRect/>
          </a:stretch>
        </p:blipFill>
        <p:spPr bwMode="auto">
          <a:xfrm>
            <a:off x="6156176" y="3717032"/>
            <a:ext cx="2099314" cy="25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charset="0"/>
              </a:rPr>
              <a:t>Желаю, чтобы в вашей жизни такого не было</a:t>
            </a:r>
            <a:r>
              <a:rPr lang="ru-RU" dirty="0" smtClean="0"/>
              <a:t>...</a:t>
            </a:r>
            <a:endParaRPr lang="ru-RU" dirty="0"/>
          </a:p>
        </p:txBody>
      </p:sp>
      <p:pic>
        <p:nvPicPr>
          <p:cNvPr id="3" name="Picture 2" descr="C:\Users\user\Desktop\эмоции\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772816"/>
            <a:ext cx="7157794" cy="447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Андрей\Pictures\Новая папка (3)\zvet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08720"/>
            <a:ext cx="7568775" cy="335791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210464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Эмоции – что это?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225689"/>
            <a:ext cx="56886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реакция организма человека на внешние (визг тормозов, лай собаки, первый луч солнца, внезапный ливень…) или внутренние ( мысль, образ, «что-то где-то кольнуло»…) воздействия;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субъективные переживания результата собственной деятельности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двигательные реакции: мимика, жесты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сдвиги в деятельности внутренних органов («перехватило дыхание», «душа ушла в пятки», «сердце выскакивает из груди»…)</a:t>
            </a:r>
            <a:b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ЦАРЬ ГРУСТИ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Андрей\Pictures\Новая папка (3)\491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772816"/>
            <a:ext cx="4680520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28й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429000"/>
            <a:ext cx="2030842" cy="277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Содержимое 8" descr="30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88640"/>
            <a:ext cx="2352359" cy="264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9" descr="2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3490" y="3356546"/>
            <a:ext cx="2049835" cy="288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14" descr="26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2852936"/>
            <a:ext cx="3174464" cy="211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16" descr="27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260648"/>
            <a:ext cx="2892289" cy="252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24йу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556792"/>
            <a:ext cx="358775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Содержимое 5" descr="2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844824"/>
            <a:ext cx="3646487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14" descr="38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4538662"/>
            <a:ext cx="3097212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ечаль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107362" y="4651375"/>
            <a:ext cx="519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Какого цвета грусть?</a:t>
            </a:r>
            <a:endParaRPr lang="ru-RU" dirty="0"/>
          </a:p>
        </p:txBody>
      </p:sp>
    </p:spTree>
  </p:cSld>
  <p:clrMapOvr>
    <a:masterClrMapping/>
  </p:clrMapOvr>
  <p:transition>
    <p:circl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320"/>
            <a:ext cx="7458032" cy="11430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ЦАРЬ УДИВЛЕНИЯ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Андрей\Pictures\Новая папка (3)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628800"/>
            <a:ext cx="4464496" cy="469261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8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4664"/>
            <a:ext cx="3384947" cy="238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Содержимое 5" descr="8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0120" y="411434"/>
            <a:ext cx="2715622" cy="236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8" descr="8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1619" y="3650651"/>
            <a:ext cx="2723286" cy="218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9" descr="8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4818" y="3601175"/>
            <a:ext cx="2143374" cy="245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850424"/>
          </a:xfrm>
        </p:spPr>
        <p:txBody>
          <a:bodyPr/>
          <a:lstStyle/>
          <a:p>
            <a:pPr algn="ctr"/>
            <a:r>
              <a:rPr lang="ru-RU" dirty="0" smtClean="0"/>
              <a:t>Меня может удивить...</a:t>
            </a:r>
            <a:endParaRPr lang="ru-RU" dirty="0"/>
          </a:p>
        </p:txBody>
      </p:sp>
      <p:pic>
        <p:nvPicPr>
          <p:cNvPr id="3" name="Рисунок 3" descr="8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268760"/>
            <a:ext cx="2895798" cy="217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1990_tmp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2763" y="1409573"/>
            <a:ext cx="2381849" cy="239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ree-magic-shows-are-fun-for-kid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628800"/>
            <a:ext cx="2193954" cy="3071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351608016_koshka-6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4077072"/>
            <a:ext cx="2381849" cy="255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Antelope-Canyon-Arizona-USA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6797" y="4912624"/>
            <a:ext cx="2912377" cy="174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ЦАРЬ ЗЛОСТИ</a:t>
            </a:r>
            <a:endParaRPr lang="ru-RU" b="1" dirty="0"/>
          </a:p>
        </p:txBody>
      </p:sp>
      <p:pic>
        <p:nvPicPr>
          <p:cNvPr id="4099" name="Picture 3" descr="C:\Users\Андрей\Pictures\Новая папка (3)\smil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412776"/>
            <a:ext cx="6264696" cy="521536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58</TotalTime>
  <Words>109</Words>
  <Application>Microsoft Office PowerPoint</Application>
  <PresentationFormat>Экран (4:3)</PresentationFormat>
  <Paragraphs>16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СТРАНА НАСТРОЕНИЙ</vt:lpstr>
      <vt:lpstr>Эмоции – что это?</vt:lpstr>
      <vt:lpstr>ЦАРЬ ГРУСТИ</vt:lpstr>
      <vt:lpstr>Слайд 4</vt:lpstr>
      <vt:lpstr>Какого цвета грусть?</vt:lpstr>
      <vt:lpstr>ЦАРЬ УДИВЛЕНИЯ</vt:lpstr>
      <vt:lpstr>Слайд 7</vt:lpstr>
      <vt:lpstr>Меня может удивить...</vt:lpstr>
      <vt:lpstr>ЦАРЬ ЗЛОСТИ</vt:lpstr>
      <vt:lpstr>Слайд 10</vt:lpstr>
      <vt:lpstr>Какого цвета злость?</vt:lpstr>
      <vt:lpstr>Желаю, чтобы в вашей жизни такого не было...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)</cp:lastModifiedBy>
  <cp:revision>8</cp:revision>
  <dcterms:created xsi:type="dcterms:W3CDTF">2016-02-25T16:47:39Z</dcterms:created>
  <dcterms:modified xsi:type="dcterms:W3CDTF">2016-06-09T09:49:43Z</dcterms:modified>
</cp:coreProperties>
</file>